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1147-7A3E-44F4-A610-618E506C267E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50E7-0F74-44AE-ADC7-E98A1EA8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9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50E7-0F74-44AE-ADC7-E98A1EA850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2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50E7-0F74-44AE-ADC7-E98A1EA850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4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0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23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7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29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5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6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2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2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7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5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4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5474-7083-43F0-9ED3-92750CCF992A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643F98-5ED1-4390-9240-34BC40E04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38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t3.ggpht.com/a/AATXAJzfjjPx6WI4yrq16RWJ01AEN-32biRpypDwNg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96252"/>
            <a:ext cx="5972664" cy="59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708" y="2453054"/>
            <a:ext cx="4695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Руководитель  студии декоративно-прикладного творчества  КОЗЛОВА В.В.</a:t>
            </a:r>
          </a:p>
          <a:p>
            <a:r>
              <a:rPr lang="ru-RU" sz="2800" dirty="0" smtClean="0"/>
              <a:t>Мастер класс по </a:t>
            </a:r>
            <a:r>
              <a:rPr lang="ru-RU" sz="2800" dirty="0" err="1" smtClean="0"/>
              <a:t>декупажу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79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170542"/>
            <a:ext cx="7895493" cy="66470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199" y="512474"/>
            <a:ext cx="83138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Френч-</a:t>
            </a:r>
            <a:r>
              <a:rPr lang="ru-RU" sz="2000" dirty="0" err="1" smtClean="0"/>
              <a:t>винтаж</a:t>
            </a:r>
            <a:r>
              <a:rPr lang="ru-RU" sz="2000" dirty="0" smtClean="0"/>
              <a:t>, черно-белый </a:t>
            </a:r>
            <a:r>
              <a:rPr lang="ru-RU" sz="2000" dirty="0" err="1" smtClean="0"/>
              <a:t>винтаж</a:t>
            </a:r>
            <a:r>
              <a:rPr lang="ru-RU" sz="2000" dirty="0" smtClean="0"/>
              <a:t>, </a:t>
            </a:r>
            <a:r>
              <a:rPr lang="ru-RU" sz="2000" dirty="0" err="1" smtClean="0"/>
              <a:t>винтажный</a:t>
            </a:r>
            <a:r>
              <a:rPr lang="ru-RU" sz="2000" dirty="0" smtClean="0"/>
              <a:t> монохром, французский стиль — все это об одном и том же: о декораторском стиле с определенными отличительными чертами. Обязательны белый (иногда — сливочные оттенки, цвет слоновой кости) и черный (или темно-синий) цвета, монохромная картинка, стилизованная под ретро (часто этикетки, надписи), искусственное старение (потертости, патинирование, кракелюры и т. п.).Скорее всего, опытные </a:t>
            </a:r>
            <a:r>
              <a:rPr lang="ru-RU" sz="2000" dirty="0" err="1" smtClean="0"/>
              <a:t>декупажницы</a:t>
            </a:r>
            <a:r>
              <a:rPr lang="ru-RU" sz="2000" dirty="0" smtClean="0"/>
              <a:t> сотворили не одну работу в стиле френч-</a:t>
            </a:r>
            <a:r>
              <a:rPr lang="ru-RU" sz="2000" dirty="0" err="1" smtClean="0"/>
              <a:t>винтаж</a:t>
            </a:r>
            <a:r>
              <a:rPr lang="ru-RU" sz="2000" dirty="0" smtClean="0"/>
              <a:t> и нашли для себя наиболее оптимальные приёмы в этой технике. Не претендую на какие-то открытия, поскольку моя цель — поделиться своим опытом для тех, кто только начинает знакомство с волшебством </a:t>
            </a:r>
            <a:r>
              <a:rPr lang="ru-RU" sz="2000" dirty="0" err="1" smtClean="0"/>
              <a:t>декупажа</a:t>
            </a:r>
            <a:r>
              <a:rPr lang="ru-RU" sz="2000" dirty="0" smtClean="0"/>
              <a:t>. Достаточно распечатать подходящий рисунок на лазерном принтере и взять акриловый лак. </a:t>
            </a:r>
          </a:p>
          <a:p>
            <a:r>
              <a:rPr lang="ru-RU" sz="2000" dirty="0" smtClean="0"/>
              <a:t> Предлагаю выполнить в стиле френч-</a:t>
            </a:r>
            <a:r>
              <a:rPr lang="ru-RU" sz="2000" dirty="0" err="1" smtClean="0"/>
              <a:t>винтаж</a:t>
            </a:r>
            <a:r>
              <a:rPr lang="ru-RU" sz="2000" dirty="0" smtClean="0"/>
              <a:t> обычный торфяной  горшок.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58" y="3695055"/>
            <a:ext cx="3137470" cy="27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106" y="1338416"/>
            <a:ext cx="4891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Объектом декора сегодня будет практичный предмет — торфяной горшочек для </a:t>
            </a:r>
            <a:r>
              <a:rPr lang="ru-RU" dirty="0"/>
              <a:t> </a:t>
            </a:r>
            <a:r>
              <a:rPr lang="ru-RU" dirty="0" smtClean="0"/>
              <a:t> рассады который можно приобрести в любом   сетевом магазине типа « Магнит»</a:t>
            </a:r>
          </a:p>
          <a:p>
            <a:r>
              <a:rPr lang="ru-RU" dirty="0" smtClean="0"/>
              <a:t>Нам понадобятся: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Торфяной горшок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Клей ПВА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Белая акриловая краска.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Кисти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Рисунок распечатанный на  салфетке на лазерном принтере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Акриловый лак на водной основе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39" y="1081159"/>
            <a:ext cx="4505622" cy="48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430" y="6109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Первый этап — это подготовка поверхности. Заготовку покрасить белой акриловой краской (одного раза будет достаточно). Хорошо просушить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1648545"/>
            <a:ext cx="6054988" cy="45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2630" y="771359"/>
            <a:ext cx="544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Готовим распечатку. Картинку нужного размера </a:t>
            </a:r>
            <a:r>
              <a:rPr lang="ru-RU" dirty="0"/>
              <a:t> </a:t>
            </a:r>
            <a:r>
              <a:rPr lang="ru-RU" dirty="0" smtClean="0"/>
              <a:t>распечатываем на лазерном принтере на обычной бумажной </a:t>
            </a:r>
            <a:r>
              <a:rPr lang="ru-RU" dirty="0"/>
              <a:t>салфетке. Обрываем то, что нам нравится и примеряем на заготовку.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59668"/>
            <a:ext cx="4278923" cy="3209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84" y="184638"/>
            <a:ext cx="4296508" cy="322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9" y="3547696"/>
            <a:ext cx="3897850" cy="29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545" y="404255"/>
            <a:ext cx="6808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Делаем </a:t>
            </a:r>
            <a:r>
              <a:rPr lang="ru-RU" dirty="0" err="1" smtClean="0"/>
              <a:t>декупаж</a:t>
            </a:r>
            <a:r>
              <a:rPr lang="ru-RU" dirty="0" smtClean="0"/>
              <a:t> на наш предмет. Работаем по классической схеме: 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наносим клей на декорируемый участок;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прикладываем сюжет на непросохший клей и наносим клей поверх сюжета;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тщательно сушим работу.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33" y="2303571"/>
            <a:ext cx="5615354" cy="42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915" y="1017621"/>
            <a:ext cx="8912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Всю заготовку покрываем лаком и даем хорошо высохнуть.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30" y="1613374"/>
            <a:ext cx="5439507" cy="4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129</TotalTime>
  <Words>289</Words>
  <Application>Microsoft Office PowerPoint</Application>
  <PresentationFormat>Широкоэкранный</PresentationFormat>
  <Paragraphs>23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15</cp:revision>
  <dcterms:created xsi:type="dcterms:W3CDTF">2020-04-20T11:28:01Z</dcterms:created>
  <dcterms:modified xsi:type="dcterms:W3CDTF">2020-04-21T19:07:10Z</dcterms:modified>
</cp:coreProperties>
</file>